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164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B70B-4AF1-4F9A-82D6-4125395C1C66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1B87-F2F5-4F5D-97F9-03F58622D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B70B-4AF1-4F9A-82D6-4125395C1C66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1B87-F2F5-4F5D-97F9-03F58622D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B70B-4AF1-4F9A-82D6-4125395C1C66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1B87-F2F5-4F5D-97F9-03F58622D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B70B-4AF1-4F9A-82D6-4125395C1C66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1B87-F2F5-4F5D-97F9-03F58622D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B70B-4AF1-4F9A-82D6-4125395C1C66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1B87-F2F5-4F5D-97F9-03F58622D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B70B-4AF1-4F9A-82D6-4125395C1C66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1B87-F2F5-4F5D-97F9-03F58622D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B70B-4AF1-4F9A-82D6-4125395C1C66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1B87-F2F5-4F5D-97F9-03F58622D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B70B-4AF1-4F9A-82D6-4125395C1C66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1B87-F2F5-4F5D-97F9-03F58622D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B70B-4AF1-4F9A-82D6-4125395C1C66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1B87-F2F5-4F5D-97F9-03F58622D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B70B-4AF1-4F9A-82D6-4125395C1C66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1B87-F2F5-4F5D-97F9-03F58622D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B70B-4AF1-4F9A-82D6-4125395C1C66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FE1B87-F2F5-4F5D-97F9-03F58622DE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C5B70B-4AF1-4F9A-82D6-4125395C1C66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FE1B87-F2F5-4F5D-97F9-03F58622DE4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Самая лучшая профессия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Цибин</a:t>
            </a:r>
            <a:r>
              <a:rPr lang="ru-RU" dirty="0" smtClean="0"/>
              <a:t> </a:t>
            </a:r>
            <a:r>
              <a:rPr lang="ru-RU" dirty="0" smtClean="0"/>
              <a:t>Николай</a:t>
            </a:r>
          </a:p>
          <a:p>
            <a:r>
              <a:rPr lang="ru-RU" dirty="0" smtClean="0"/>
              <a:t>о</a:t>
            </a:r>
            <a:r>
              <a:rPr lang="ru-RU" dirty="0" smtClean="0"/>
              <a:t>бучающийся 9 класса</a:t>
            </a:r>
          </a:p>
          <a:p>
            <a:r>
              <a:rPr lang="ru-RU" dirty="0" smtClean="0"/>
              <a:t>МКОУ СОШ №6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сотрудника и кому она больше подходит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Профессия </a:t>
            </a:r>
            <a:r>
              <a:rPr lang="ru-RU" b="1" dirty="0" smtClean="0"/>
              <a:t>Полицейского</a:t>
            </a:r>
            <a:r>
              <a:rPr lang="ru-RU" dirty="0" smtClean="0"/>
              <a:t> в нашем обществе относится к категории «мужские профессии». Безусловно, это не означает, что женщинам запрещается работать </a:t>
            </a:r>
            <a:r>
              <a:rPr lang="ru-RU" b="1" dirty="0" smtClean="0"/>
              <a:t>Полицейским</a:t>
            </a:r>
            <a:r>
              <a:rPr lang="ru-RU" dirty="0" smtClean="0"/>
              <a:t>. Просто данная профессия является физически тяжелой или грубой для женщины, поэтому, ее принято считать преимущественно мужской.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509120"/>
            <a:ext cx="2466975" cy="18573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дополнение всего выше изложенного, хочу сказать, что это лично моё </a:t>
            </a:r>
            <a:r>
              <a:rPr lang="ru-RU" dirty="0" smtClean="0"/>
              <a:t>отношение к  профессии полицейского, </a:t>
            </a:r>
            <a:r>
              <a:rPr lang="ru-RU" dirty="0" smtClean="0"/>
              <a:t>и я советую вам рассмотреть </a:t>
            </a:r>
            <a:r>
              <a:rPr lang="ru-RU" dirty="0" smtClean="0"/>
              <a:t>ее</a:t>
            </a:r>
            <a:r>
              <a:rPr lang="ru-RU" dirty="0" smtClean="0"/>
              <a:t> для вашего будущего.</a:t>
            </a:r>
            <a:endParaRPr lang="ru-RU" dirty="0"/>
          </a:p>
        </p:txBody>
      </p:sp>
      <p:pic>
        <p:nvPicPr>
          <p:cNvPr id="4" name="Рисунок 3" descr="дети-и-полицейские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573016"/>
            <a:ext cx="3562615" cy="2376264"/>
          </a:xfrm>
          <a:prstGeom prst="rect">
            <a:avLst/>
          </a:prstGeom>
        </p:spPr>
      </p:pic>
      <p:pic>
        <p:nvPicPr>
          <p:cNvPr id="5" name="Рисунок 4" descr="Без названия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4509120"/>
            <a:ext cx="2343150" cy="1952625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Моя будущая профессия – Самая лучшая!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данный момент, в мире существует огромное количество профессий, но нравится мне одна –  профессия </a:t>
            </a:r>
            <a:r>
              <a:rPr lang="ru-RU" b="1" dirty="0" smtClean="0"/>
              <a:t>Полицейского</a:t>
            </a:r>
            <a:r>
              <a:rPr lang="ru-RU" dirty="0" smtClean="0"/>
              <a:t> (ранее милиционера). С раннего детства меня привлекала эта профессия. Впервые я увидел её в фильмах, и она мне сразу понравилась. Чтобы стать полицейским, мне предстоит много работы над собой, ведь для достижения моей цели нужно много трудиться. Для этого нужны не только знания, но и физическая подготовка, над чем  я должен трудиться! </a:t>
            </a:r>
          </a:p>
        </p:txBody>
      </p:sp>
      <p:pic>
        <p:nvPicPr>
          <p:cNvPr id="4" name="Рисунок 3" descr="Без названия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546535"/>
            <a:ext cx="1440160" cy="1311465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Знакомство с </a:t>
            </a:r>
            <a:r>
              <a:rPr lang="ru-RU" b="1" dirty="0" smtClean="0"/>
              <a:t>Полицией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Полицейский</a:t>
            </a:r>
            <a:r>
              <a:rPr lang="ru-RU" dirty="0" smtClean="0"/>
              <a:t> – главный страж общественного порядка. </a:t>
            </a:r>
            <a:r>
              <a:rPr lang="ru-RU" b="1" dirty="0" smtClean="0"/>
              <a:t>Полицейский</a:t>
            </a:r>
            <a:r>
              <a:rPr lang="ru-RU" dirty="0" smtClean="0"/>
              <a:t> следит за тем, чтобы здоровье и имущество законопослушных граждан было в полной безопасности. С теми, кто нарушает закон, полицейский действует несколько иначе. Но слово «</a:t>
            </a:r>
            <a:r>
              <a:rPr lang="ru-RU" b="1" dirty="0" smtClean="0"/>
              <a:t>Полицейский</a:t>
            </a:r>
            <a:r>
              <a:rPr lang="ru-RU" dirty="0" smtClean="0"/>
              <a:t>» произошло от слова «</a:t>
            </a:r>
            <a:r>
              <a:rPr lang="ru-RU" b="1" dirty="0" smtClean="0"/>
              <a:t>Полиция</a:t>
            </a:r>
            <a:r>
              <a:rPr lang="ru-RU" dirty="0" smtClean="0"/>
              <a:t>», давайте узнаем что это. </a:t>
            </a:r>
            <a:r>
              <a:rPr lang="ru-RU" b="1" dirty="0" smtClean="0"/>
              <a:t>Полиция</a:t>
            </a:r>
            <a:r>
              <a:rPr lang="ru-RU" dirty="0" smtClean="0"/>
              <a:t> — система государственных служб и органов по охране общественного порядка в обязанности которых входит  предупреждение (предотвращение), пресечение, выявление и раскрытие преступлений и других правонарушений. </a:t>
            </a:r>
            <a:endParaRPr lang="ru-RU" dirty="0"/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761681"/>
            <a:ext cx="1547664" cy="151519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возникновения </a:t>
            </a:r>
            <a:r>
              <a:rPr lang="ru-RU" b="1" dirty="0" smtClean="0"/>
              <a:t>Полиции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Ещё до недавнего времени полицейских можно было увидеть только в зарубежных фильмах или на улицах других стран. Но с 2011 года полицейские появились и у нас, они пришли на смену милиционерам.</a:t>
            </a:r>
          </a:p>
          <a:p>
            <a:r>
              <a:rPr lang="ru-RU" dirty="0" smtClean="0"/>
              <a:t>Следует сказать, что полиция – не новое для России явление, она существовала еще при Петре I. В то время полиция, кроме обеспечения безопасности, занималась изданием законов и даже участвовала в проведении религиозных обрядов. Позже главной задачей полицейских стала забота об общественном порядке. </a:t>
            </a:r>
          </a:p>
          <a:p>
            <a:r>
              <a:rPr lang="ru-RU" dirty="0" smtClean="0"/>
              <a:t>После народных восстаний и смены политического режима в 1917 году полиция прекратила свое существование (следить за порядком стала милиция) и возродилась только спустя почти 100 лет. Современного полицейского можно узнать по специальной униформе и наличию у него пистолета, резиновой дубинки, наручников. Такие «орудия труда» необходимы ему для тех случаев, когда нарушители отказываются соблюдать порядок, и полицейский вынужден применять силу.</a:t>
            </a:r>
          </a:p>
          <a:p>
            <a:endParaRPr lang="ru-RU" dirty="0"/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3634" y="620688"/>
            <a:ext cx="1150365" cy="1584176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Уникальность и </a:t>
            </a:r>
            <a:r>
              <a:rPr lang="ru-RU" dirty="0" err="1" smtClean="0"/>
              <a:t>востребованность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Большинство опрошенных считает, что профессию </a:t>
            </a:r>
            <a:r>
              <a:rPr lang="ru-RU" b="1" dirty="0" smtClean="0"/>
              <a:t>Полицейского</a:t>
            </a:r>
            <a:r>
              <a:rPr lang="ru-RU" dirty="0" smtClean="0"/>
              <a:t> нельзя назвать редкой, в нашей стране она достаточно распространена. Уже несколько лет на рынке труда наблюдается спрос на представителей профессии </a:t>
            </a:r>
            <a:r>
              <a:rPr lang="ru-RU" b="1" dirty="0" smtClean="0"/>
              <a:t>Полицейского</a:t>
            </a:r>
            <a:r>
              <a:rPr lang="ru-RU" dirty="0" smtClean="0"/>
              <a:t>, несмотря на то, что специалистов каждый год выпускается немало. Многие фирмы и многие предприятия нуждаются в квалифицированных специалистах в этой области, потому как отрасль развивается быстро, а специалисты еще только получают образование.</a:t>
            </a:r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764704"/>
            <a:ext cx="1619672" cy="1601474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того чтобы работать по профессии </a:t>
            </a:r>
            <a:r>
              <a:rPr lang="ru-RU" b="1" dirty="0" smtClean="0"/>
              <a:t>Полицейского</a:t>
            </a:r>
            <a:r>
              <a:rPr lang="ru-RU" dirty="0" smtClean="0"/>
              <a:t> достаточно иметь диплом о среднем или высшем профессиональном образовании, полученный в  техникуме или в вузе.</a:t>
            </a:r>
            <a:endParaRPr lang="ru-RU" dirty="0"/>
          </a:p>
        </p:txBody>
      </p:sp>
      <p:pic>
        <p:nvPicPr>
          <p:cNvPr id="4" name="Рисунок 3" descr="Без названия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143500"/>
            <a:ext cx="2657475" cy="17145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Трудовые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Полицейскому важно уметь проводить лекции и беседы, которые могли бы повлиять на сокращение роста преступности. Полицейский обязан рассматривать заявления, поступающие к нему от граждан, участвовать в патрулировании. Полицейскому необходимо умение пользоваться огнестрельным оружием и знание приёмов рукопашного боя. Всё это пригодится полицейскому в момент задержания преступников – одной из важнейших обязанностей, с которой он должен справляться.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Преимущественно умственный труд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Профессия </a:t>
            </a:r>
            <a:r>
              <a:rPr lang="ru-RU" b="1" dirty="0" smtClean="0"/>
              <a:t>Полицейского</a:t>
            </a:r>
            <a:r>
              <a:rPr lang="ru-RU" dirty="0" smtClean="0"/>
              <a:t> - это профессия преимущественно умственного труда, которая в большей степени связна с приемом и переработкой информации. В работе </a:t>
            </a:r>
            <a:r>
              <a:rPr lang="ru-RU" b="1" dirty="0" smtClean="0"/>
              <a:t>Полицейского</a:t>
            </a:r>
            <a:r>
              <a:rPr lang="ru-RU" dirty="0" smtClean="0"/>
              <a:t> важны результаты его интеллектуальных размышлений. Но, при этом, физический труд не исключается.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Карьерный рост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Карьерный рост доступен каждому полицейскому. Талантливый рядовой однажды может стать генералом. Для этого полицейскому необходимо выполнять свою работу качественно и в течение долгих лет. Кроме повышения званий, которые происходит, как правило, раз в несколько лет, со временем полицейского могут назначать на более высокие должности (например, командир какого-либо подразделения, взвода, отряда).</a:t>
            </a: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515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Самая лучшая профессия</vt:lpstr>
      <vt:lpstr>Моя будущая профессия – Самая лучшая!</vt:lpstr>
      <vt:lpstr>Знакомство с Полицией</vt:lpstr>
      <vt:lpstr>История возникновения Полиции</vt:lpstr>
      <vt:lpstr>Уникальность и востребованность</vt:lpstr>
      <vt:lpstr>Образование </vt:lpstr>
      <vt:lpstr>Трудовые обязанности</vt:lpstr>
      <vt:lpstr>Преимущественно умственный труд</vt:lpstr>
      <vt:lpstr>Карьерный рост</vt:lpstr>
      <vt:lpstr>Характеристика сотрудника и кому она больше подходит</vt:lpstr>
      <vt:lpstr>Подведение итогов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Самая лучшая профессия</dc:title>
  <dc:creator>Вован</dc:creator>
  <cp:lastModifiedBy>Балбеска</cp:lastModifiedBy>
  <cp:revision>12</cp:revision>
  <dcterms:created xsi:type="dcterms:W3CDTF">2016-12-11T16:24:22Z</dcterms:created>
  <dcterms:modified xsi:type="dcterms:W3CDTF">2016-12-14T17:07:25Z</dcterms:modified>
</cp:coreProperties>
</file>