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:p15="http://schemas.microsoft.com/office/powerpoint/2012/main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95" d="100"/>
          <a:sy n="95" d="100"/>
        </p:scale>
        <p:origin x="822" y="366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t>29/12/2020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Памятка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педагогов в работе с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родителями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Инструкция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</a:t>
            </a:r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сокращений и условных </a:t>
            </a:r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</a:t>
            </a: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 </a:t>
            </a: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обеспечение доступа к дополнительным общеобразовательным программам, включая предпрофессиональные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программы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спортивной подготовки </a:t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предоставления исчерпывающей информации для детей, подростков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систему дополнительного образования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отчеты.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ВОЗРАСТУ,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ВОЗМОЖНОСТЯМ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:a16="http://schemas.microsoft.com/office/drawing/2014/main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:a16="http://schemas.microsoft.com/office/drawing/2014/main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:a16="http://schemas.microsoft.com/office/drawing/2014/main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программы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качества: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экспертная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края, МО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708</Words>
  <Application>Microsoft Office PowerPoint</Application>
  <PresentationFormat>Широкоэкранный</PresentationFormat>
  <Paragraphs>94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Aller</vt:lpstr>
      <vt:lpstr>Aller Bold</vt:lpstr>
      <vt:lpstr>Arial</vt:lpstr>
      <vt:lpstr>Calibri</vt:lpstr>
      <vt:lpstr>Calibri Light</vt:lpstr>
      <vt:lpstr>Lato</vt:lpstr>
      <vt:lpstr>Lato Heavy</vt:lpstr>
      <vt:lpstr>Open Sans</vt:lpstr>
      <vt:lpstr>Roboto</vt:lpstr>
      <vt:lpstr>Roboto Condensed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Сергей</cp:lastModifiedBy>
  <cp:revision>555</cp:revision>
  <dcterms:created xsi:type="dcterms:W3CDTF">2016-12-13T02:44:52Z</dcterms:created>
  <dcterms:modified xsi:type="dcterms:W3CDTF">2020-12-29T17:45:01Z</dcterms:modified>
</cp:coreProperties>
</file>